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0" y="4891899"/>
            <a:ext cx="2514600" cy="65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DINH KHAC VIET</a:t>
            </a:r>
            <a:endParaRPr/>
          </a:p>
          <a:p>
            <a:pPr indent="0" lvl="0" marL="0" marR="0" rtl="0" algn="l">
              <a:spcBef>
                <a:spcPts val="0"/>
              </a:spcBef>
              <a:spcAft>
                <a:spcPts val="0"/>
              </a:spcAft>
              <a:buNone/>
            </a:pPr>
            <a:r>
              <a:rPr lang="en-US" sz="1800">
                <a:solidFill>
                  <a:schemeClr val="lt2"/>
                </a:solidFill>
              </a:rPr>
              <a:t>4</a:t>
            </a:r>
            <a:r>
              <a:rPr baseline="30000" lang="en-US" sz="1800">
                <a:solidFill>
                  <a:schemeClr val="lt2"/>
                </a:solidFill>
                <a:latin typeface="Arial"/>
                <a:ea typeface="Arial"/>
                <a:cs typeface="Arial"/>
                <a:sym typeface="Arial"/>
              </a:rPr>
              <a:t>nd</a:t>
            </a:r>
            <a:r>
              <a:rPr lang="en-US" sz="1800">
                <a:solidFill>
                  <a:schemeClr val="lt2"/>
                </a:solidFill>
                <a:latin typeface="Arial"/>
                <a:ea typeface="Arial"/>
                <a:cs typeface="Arial"/>
                <a:sym typeface="Arial"/>
              </a:rPr>
              <a:t> December 202</a:t>
            </a:r>
            <a:r>
              <a:rPr lang="en-US" sz="1800">
                <a:solidFill>
                  <a:schemeClr val="lt2"/>
                </a:solidFill>
              </a:rPr>
              <a:t>3</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https://github.com/Thenov6th/Applied-Data-Science-Capstone/blob/main/labs-jupyter-spacex-Data%20wrangling.ipynb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https://github.com/Thenov6th/Applied-Data-Science-Capstone/blob/main/jupyter-labs-eda-dataviz.ipynb</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https://github.com/Thenov6th/Applied-Data-Science-Capstone/blob/main/jupyter-labs-eda-sql-coursera_sqllite.ipynb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https://github.com/Thenov6th/Applied-Data-Science-Capstone/blob/main/spacex_dash_app.py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https://github.com/Thenov6th/Applied-Data-Science-Capstone/blob/main/SpaceX_Machine_Learning_Prediction_Part_5.jupyterlite.ipynb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https://github.com/Thenov6th/Applied-Data-Science-Capstone/blob/main/jupyter-labs-spacex-data-collection-api.ipynb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https://github.com/Thenov6th/Applied-Data-Science-Capstone/blob/main/jupyter-labs-webscraping.ipynb</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